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65C533-B76D-4EF8-90FF-976F61348C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Matplan for </a:t>
            </a:r>
            <a:r>
              <a:rPr lang="nb-NO" dirty="0" err="1"/>
              <a:t>Åsatua</a:t>
            </a:r>
            <a:r>
              <a:rPr lang="nb-NO" dirty="0"/>
              <a:t> naturbarnehage 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52E5296-8B97-4E86-875D-5256883789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917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FF80DCA1-A4E3-4E32-85B1-285D7ADB5315}"/>
              </a:ext>
            </a:extLst>
          </p:cNvPr>
          <p:cNvSpPr txBox="1"/>
          <p:nvPr/>
        </p:nvSpPr>
        <p:spPr>
          <a:xfrm>
            <a:off x="1162975" y="2086252"/>
            <a:ext cx="94724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b="1" dirty="0">
                <a:latin typeface="Abadi Extra Light" panose="020B0604020202020204" pitchFamily="34" charset="0"/>
              </a:rPr>
              <a:t>På lunsjbordet hver dag: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dirty="0">
                <a:latin typeface="Abadi Extra Light" panose="020B0204020104020204" pitchFamily="34" charset="0"/>
              </a:rPr>
              <a:t>Grovbrød, makrell i tomat, gulost, brunost, leverpostei, skinke, smør og oppskåret grønt.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b="1" dirty="0">
                <a:latin typeface="Abadi Extra Light" panose="020B0204020104020204" pitchFamily="34" charset="0"/>
              </a:rPr>
              <a:t>Varm måltid: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dirty="0">
                <a:latin typeface="Abadi Extra Light" panose="020B0204020104020204" pitchFamily="34" charset="0"/>
              </a:rPr>
              <a:t>Planlegges av den enkelte avdeling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nb-NO" dirty="0">
              <a:latin typeface="Abadi Extra Light" panose="020B0204020104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nb-NO" dirty="0">
              <a:latin typeface="Abadi Extra Light" panose="020B0204020104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nb-NO" dirty="0">
              <a:latin typeface="Abadi Extra Light" panose="020B0204020104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dirty="0">
                <a:latin typeface="Abadi Extra Light" panose="020B0204020104020204" pitchFamily="34" charset="0"/>
              </a:rPr>
              <a:t>Rammeplanen sier at barnehagen skal legge til rette for at måltider og matlaging bidrar til måltidsglede, deltagelse, samtaler og </a:t>
            </a:r>
            <a:r>
              <a:rPr lang="nb-NO" dirty="0" err="1">
                <a:latin typeface="Abadi Extra Light" panose="020B0204020104020204" pitchFamily="34" charset="0"/>
              </a:rPr>
              <a:t>felleskapfølelse</a:t>
            </a:r>
            <a:r>
              <a:rPr lang="nb-NO" dirty="0">
                <a:latin typeface="Abadi Extra Light" panose="020B0204020104020204" pitchFamily="34" charset="0"/>
              </a:rPr>
              <a:t> hos barna.</a:t>
            </a:r>
          </a:p>
          <a:p>
            <a:endParaRPr lang="nb-NO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79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270FAA-073F-4EB3-AA79-27868D8D7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Matplan for </a:t>
            </a:r>
            <a:r>
              <a:rPr lang="nb-NO" dirty="0" err="1"/>
              <a:t>Åsatua</a:t>
            </a:r>
            <a:r>
              <a:rPr lang="nb-NO" dirty="0"/>
              <a:t> naturbarnehage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49AFA81C-1843-4B80-BABE-788E90B4B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334191"/>
              </p:ext>
            </p:extLst>
          </p:nvPr>
        </p:nvGraphicFramePr>
        <p:xfrm>
          <a:off x="2032000" y="2911877"/>
          <a:ext cx="8128002" cy="3244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25432686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52885099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95271859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5893007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2903924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74825042"/>
                    </a:ext>
                  </a:extLst>
                </a:gridCol>
              </a:tblGrid>
              <a:tr h="55239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714865"/>
                  </a:ext>
                </a:extLst>
              </a:tr>
              <a:tr h="1320798">
                <a:tc>
                  <a:txBody>
                    <a:bodyPr/>
                    <a:lstStyle/>
                    <a:p>
                      <a:r>
                        <a:rPr lang="nb-NO" dirty="0"/>
                        <a:t>Lunsj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Pålegg; Fiskepudding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Varmmat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Pålegg; Fiskekaker, Falunkorv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Pålegg;</a:t>
                      </a:r>
                    </a:p>
                    <a:p>
                      <a:r>
                        <a:rPr lang="nb-NO" sz="1400" dirty="0"/>
                        <a:t>Salami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Pålegg;</a:t>
                      </a:r>
                    </a:p>
                    <a:p>
                      <a:r>
                        <a:rPr lang="nb-NO" sz="1400" dirty="0"/>
                        <a:t>Falunkorv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749755"/>
                  </a:ext>
                </a:extLst>
              </a:tr>
              <a:tr h="1320798">
                <a:tc>
                  <a:txBody>
                    <a:bodyPr/>
                    <a:lstStyle/>
                    <a:p>
                      <a:r>
                        <a:rPr lang="nb-NO" dirty="0"/>
                        <a:t>Frukt måltid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Knekkebrød og tube ost, makrell i tomat.</a:t>
                      </a:r>
                    </a:p>
                    <a:p>
                      <a:r>
                        <a:rPr lang="nb-NO" sz="1400" dirty="0"/>
                        <a:t>Frukt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/>
                        <a:t>Knekkebrød og tube ost, leverpostei.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/>
                        <a:t>Frukt</a:t>
                      </a:r>
                    </a:p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/>
                        <a:t>Knekkebrød og tube ost, prim.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/>
                        <a:t>Frukt</a:t>
                      </a:r>
                    </a:p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/>
                        <a:t>Knekkebrød og tube ost, makrell i tomat.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/>
                        <a:t>Frukt</a:t>
                      </a:r>
                    </a:p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/>
                        <a:t>Knekkebrød og tube ost, leverpostei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/>
                        <a:t>Frukt</a:t>
                      </a:r>
                    </a:p>
                    <a:p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021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20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41713BC3-9B97-4455-B4E5-19D0E6B04E9A}"/>
              </a:ext>
            </a:extLst>
          </p:cNvPr>
          <p:cNvSpPr txBox="1"/>
          <p:nvPr/>
        </p:nvSpPr>
        <p:spPr>
          <a:xfrm>
            <a:off x="1447061" y="2321004"/>
            <a:ext cx="907297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dirty="0"/>
              <a:t>Hva serverer vi i barnehagen til fest?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nb-NO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sz="1200" dirty="0"/>
              <a:t>Høstutstilling: Hjemmelaget grønnsakssuppe, saft og vann</a:t>
            </a:r>
            <a:r>
              <a:rPr lang="nb-NO" dirty="0"/>
              <a:t>.</a:t>
            </a:r>
          </a:p>
          <a:p>
            <a:endParaRPr lang="nb-NO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sz="1200" dirty="0"/>
              <a:t>Nissefest: Risengrynsgrøt, saft og en liten godtepose ( en sjokolade og to seigmenn)</a:t>
            </a:r>
          </a:p>
          <a:p>
            <a:endParaRPr lang="nb-NO" sz="12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sz="1200" dirty="0"/>
              <a:t>Lucia: Lussekatter</a:t>
            </a:r>
          </a:p>
          <a:p>
            <a:endParaRPr lang="nb-NO" sz="12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sz="1200" dirty="0"/>
              <a:t>Karneval: Pølser og lomper, Slår katta ut av sekken med små godteposer.</a:t>
            </a:r>
          </a:p>
          <a:p>
            <a:endParaRPr lang="nb-NO" sz="12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sz="1200" dirty="0"/>
              <a:t>Påskelunsj: Ferske rundstykker med buffet med pålegg og grønnsaker. Påskeharen kommer med en liten sjokolade.</a:t>
            </a:r>
          </a:p>
          <a:p>
            <a:endParaRPr lang="nb-NO" sz="12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sz="1200" dirty="0"/>
              <a:t>Sommerfest: Buffet med mat, kaker, fruktfat, saft og pinne is.</a:t>
            </a:r>
          </a:p>
          <a:p>
            <a:endParaRPr lang="nb-NO" sz="12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sz="1200" dirty="0"/>
              <a:t>Sommertur: </a:t>
            </a:r>
            <a:r>
              <a:rPr lang="nb-NO" sz="1200" dirty="0" err="1"/>
              <a:t>Wraps</a:t>
            </a:r>
            <a:r>
              <a:rPr lang="nb-NO" sz="1200" dirty="0"/>
              <a:t> med pålegg, baker kake til å ha med.</a:t>
            </a:r>
          </a:p>
          <a:p>
            <a:endParaRPr lang="nb-NO" sz="12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sz="1200" dirty="0"/>
              <a:t>Bursdager: Ikke fokus på mat</a:t>
            </a:r>
          </a:p>
        </p:txBody>
      </p:sp>
    </p:spTree>
    <p:extLst>
      <p:ext uri="{BB962C8B-B14F-4D97-AF65-F5344CB8AC3E}">
        <p14:creationId xmlns:p14="http://schemas.microsoft.com/office/powerpoint/2010/main" val="393961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B0A94DA6-4C37-4739-A1A8-8D887C91D024}"/>
              </a:ext>
            </a:extLst>
          </p:cNvPr>
          <p:cNvSpPr txBox="1"/>
          <p:nvPr/>
        </p:nvSpPr>
        <p:spPr>
          <a:xfrm>
            <a:off x="1722268" y="2077375"/>
            <a:ext cx="74483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dirty="0"/>
              <a:t>Avdelingen har lister over hvilke barn som skal være med å forberede lunsjen hver dag. Da oppnår vi medvirkning i hverdagen og økt bevissthet rundt måltider.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dirty="0"/>
              <a:t>Vi sørger for at alle barn og voksne har rutiner på å vaske hendene før mat, gjelder alle måltider. I skogen bruker vi sprit.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b-NO" dirty="0"/>
              <a:t>Varmmåltider er en pedagogisk aktivitet sammen med barna. Bruker ulike råvarer og </a:t>
            </a:r>
            <a:r>
              <a:rPr lang="nb-NO" dirty="0" err="1"/>
              <a:t>matgrupper</a:t>
            </a:r>
            <a:r>
              <a:rPr lang="nb-NO" dirty="0"/>
              <a:t> for å sette i sammen et godt måltid.</a:t>
            </a:r>
          </a:p>
        </p:txBody>
      </p:sp>
    </p:spTree>
    <p:extLst>
      <p:ext uri="{BB962C8B-B14F-4D97-AF65-F5344CB8AC3E}">
        <p14:creationId xmlns:p14="http://schemas.microsoft.com/office/powerpoint/2010/main" val="3190218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tyrer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</TotalTime>
  <Words>312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Abadi Extra Light</vt:lpstr>
      <vt:lpstr>Arial</vt:lpstr>
      <vt:lpstr>Century Gothic</vt:lpstr>
      <vt:lpstr>Wingdings</vt:lpstr>
      <vt:lpstr>Wingdings 3</vt:lpstr>
      <vt:lpstr>Ion-styrerom</vt:lpstr>
      <vt:lpstr>Matplan for Åsatua naturbarnehage </vt:lpstr>
      <vt:lpstr>PowerPoint-presentasjon</vt:lpstr>
      <vt:lpstr>Matplan for Åsatua naturbarnehage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Matplan for Åsatua naturbarnehage </dc:title>
  <dc:creator>CAMILLA THOMTE OSNES</dc:creator>
  <cp:lastModifiedBy>CAMILLA THOMTE OSNES</cp:lastModifiedBy>
  <cp:revision>6</cp:revision>
  <cp:lastPrinted>2019-06-25T09:51:08Z</cp:lastPrinted>
  <dcterms:created xsi:type="dcterms:W3CDTF">2019-06-25T09:10:22Z</dcterms:created>
  <dcterms:modified xsi:type="dcterms:W3CDTF">2019-08-09T10:39:43Z</dcterms:modified>
</cp:coreProperties>
</file>